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57" r:id="rId4"/>
    <p:sldId id="266" r:id="rId5"/>
    <p:sldId id="267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82AA3D-8DA4-4A55-9AC8-88B0E446F352}" v="158" dt="2020-06-10T11:43:07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6CCE93-7C62-4CCF-8241-0831EB9A7AC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4AE35E54-0172-4EDB-96F8-05F431BF1FF6}">
      <dgm:prSet/>
      <dgm:spPr/>
      <dgm:t>
        <a:bodyPr/>
        <a:lstStyle/>
        <a:p>
          <a:r>
            <a:rPr lang="en-US"/>
            <a:t>Feature Selection</a:t>
          </a:r>
        </a:p>
      </dgm:t>
    </dgm:pt>
    <dgm:pt modelId="{6FA8301F-2928-47F0-89C0-6BE0732EA6F1}" type="parTrans" cxnId="{3AAF3F92-9B5F-4979-8FA2-D9ED6805EB4A}">
      <dgm:prSet/>
      <dgm:spPr/>
      <dgm:t>
        <a:bodyPr/>
        <a:lstStyle/>
        <a:p>
          <a:endParaRPr lang="en-US"/>
        </a:p>
      </dgm:t>
    </dgm:pt>
    <dgm:pt modelId="{4E5DE46B-A5FF-4E28-B0DE-A82F8C81770E}" type="sibTrans" cxnId="{3AAF3F92-9B5F-4979-8FA2-D9ED6805EB4A}">
      <dgm:prSet/>
      <dgm:spPr/>
      <dgm:t>
        <a:bodyPr/>
        <a:lstStyle/>
        <a:p>
          <a:endParaRPr lang="en-US"/>
        </a:p>
      </dgm:t>
    </dgm:pt>
    <dgm:pt modelId="{257C593C-F2EF-42AF-A6AA-1762BCB4E506}">
      <dgm:prSet/>
      <dgm:spPr/>
      <dgm:t>
        <a:bodyPr/>
        <a:lstStyle/>
        <a:p>
          <a:r>
            <a:rPr lang="en-US" dirty="0"/>
            <a:t>Train, Test Split</a:t>
          </a:r>
        </a:p>
      </dgm:t>
    </dgm:pt>
    <dgm:pt modelId="{07C5E404-6D07-4A13-908B-55CF879E7DBE}" type="parTrans" cxnId="{CFDF2DFB-0257-4369-8F3A-620C6C906382}">
      <dgm:prSet/>
      <dgm:spPr/>
      <dgm:t>
        <a:bodyPr/>
        <a:lstStyle/>
        <a:p>
          <a:endParaRPr lang="en-US"/>
        </a:p>
      </dgm:t>
    </dgm:pt>
    <dgm:pt modelId="{A943ECD1-730E-4515-B2A4-B6CB35520934}" type="sibTrans" cxnId="{CFDF2DFB-0257-4369-8F3A-620C6C906382}">
      <dgm:prSet/>
      <dgm:spPr/>
      <dgm:t>
        <a:bodyPr/>
        <a:lstStyle/>
        <a:p>
          <a:endParaRPr lang="en-US"/>
        </a:p>
      </dgm:t>
    </dgm:pt>
    <dgm:pt modelId="{4CF700A5-9591-4A7F-BF24-819072D7FEA6}">
      <dgm:prSet/>
      <dgm:spPr/>
      <dgm:t>
        <a:bodyPr/>
        <a:lstStyle/>
        <a:p>
          <a:r>
            <a:rPr lang="en-AU"/>
            <a:t>Initializing the modelling technique</a:t>
          </a:r>
          <a:endParaRPr lang="en-US"/>
        </a:p>
      </dgm:t>
    </dgm:pt>
    <dgm:pt modelId="{9D192B39-B2D8-4E50-97F2-3B6E2427A4C6}" type="parTrans" cxnId="{64AFC3AE-C282-424C-8563-C5C07006817F}">
      <dgm:prSet/>
      <dgm:spPr/>
      <dgm:t>
        <a:bodyPr/>
        <a:lstStyle/>
        <a:p>
          <a:endParaRPr lang="en-US"/>
        </a:p>
      </dgm:t>
    </dgm:pt>
    <dgm:pt modelId="{973F4CF2-0D76-40AF-A3C6-8C1724AFBAA1}" type="sibTrans" cxnId="{64AFC3AE-C282-424C-8563-C5C07006817F}">
      <dgm:prSet/>
      <dgm:spPr/>
      <dgm:t>
        <a:bodyPr/>
        <a:lstStyle/>
        <a:p>
          <a:endParaRPr lang="en-US"/>
        </a:p>
      </dgm:t>
    </dgm:pt>
    <dgm:pt modelId="{2FF78864-8CA1-4BDF-9974-80F9B44C971C}">
      <dgm:prSet/>
      <dgm:spPr/>
      <dgm:t>
        <a:bodyPr/>
        <a:lstStyle/>
        <a:p>
          <a:r>
            <a:rPr lang="en-AU"/>
            <a:t>Training the data</a:t>
          </a:r>
          <a:endParaRPr lang="en-US"/>
        </a:p>
      </dgm:t>
    </dgm:pt>
    <dgm:pt modelId="{40CE98A6-0BE1-4420-8E75-10C7D452F38A}" type="parTrans" cxnId="{A4625E6C-9E50-4B87-9408-61E22DA3EDB9}">
      <dgm:prSet/>
      <dgm:spPr/>
      <dgm:t>
        <a:bodyPr/>
        <a:lstStyle/>
        <a:p>
          <a:endParaRPr lang="en-US"/>
        </a:p>
      </dgm:t>
    </dgm:pt>
    <dgm:pt modelId="{19E1CEA4-9FFB-431C-9A51-7B12B2954936}" type="sibTrans" cxnId="{A4625E6C-9E50-4B87-9408-61E22DA3EDB9}">
      <dgm:prSet/>
      <dgm:spPr/>
      <dgm:t>
        <a:bodyPr/>
        <a:lstStyle/>
        <a:p>
          <a:endParaRPr lang="en-US"/>
        </a:p>
      </dgm:t>
    </dgm:pt>
    <dgm:pt modelId="{A8CBC204-281E-40C2-B8AC-413E9046F827}">
      <dgm:prSet/>
      <dgm:spPr/>
      <dgm:t>
        <a:bodyPr/>
        <a:lstStyle/>
        <a:p>
          <a:r>
            <a:rPr lang="en-AU"/>
            <a:t>Hyper Parameter Tuning</a:t>
          </a:r>
          <a:endParaRPr lang="en-US"/>
        </a:p>
      </dgm:t>
    </dgm:pt>
    <dgm:pt modelId="{EA1B3C7A-5DBF-42DA-84DF-F7916D086AC3}" type="parTrans" cxnId="{B8DFABF3-C82E-4994-B8D0-F1E9C0347A5A}">
      <dgm:prSet/>
      <dgm:spPr/>
      <dgm:t>
        <a:bodyPr/>
        <a:lstStyle/>
        <a:p>
          <a:endParaRPr lang="en-US"/>
        </a:p>
      </dgm:t>
    </dgm:pt>
    <dgm:pt modelId="{868C6003-E725-4475-A378-B404CCC7E725}" type="sibTrans" cxnId="{B8DFABF3-C82E-4994-B8D0-F1E9C0347A5A}">
      <dgm:prSet/>
      <dgm:spPr/>
      <dgm:t>
        <a:bodyPr/>
        <a:lstStyle/>
        <a:p>
          <a:endParaRPr lang="en-US"/>
        </a:p>
      </dgm:t>
    </dgm:pt>
    <dgm:pt modelId="{E5BBD241-73E8-4703-922C-F68D24494AC2}">
      <dgm:prSet/>
      <dgm:spPr/>
      <dgm:t>
        <a:bodyPr/>
        <a:lstStyle/>
        <a:p>
          <a:r>
            <a:rPr lang="en-AU"/>
            <a:t>Validating the model</a:t>
          </a:r>
          <a:endParaRPr lang="en-US"/>
        </a:p>
      </dgm:t>
    </dgm:pt>
    <dgm:pt modelId="{9CC864E5-1D8A-47F0-94E1-F4A3273F637E}" type="parTrans" cxnId="{0160C1BA-0B7D-41BC-BB27-FF2D471AC302}">
      <dgm:prSet/>
      <dgm:spPr/>
      <dgm:t>
        <a:bodyPr/>
        <a:lstStyle/>
        <a:p>
          <a:endParaRPr lang="en-US"/>
        </a:p>
      </dgm:t>
    </dgm:pt>
    <dgm:pt modelId="{15812BBD-EF52-4F03-820A-0F934CC06ECF}" type="sibTrans" cxnId="{0160C1BA-0B7D-41BC-BB27-FF2D471AC302}">
      <dgm:prSet/>
      <dgm:spPr/>
      <dgm:t>
        <a:bodyPr/>
        <a:lstStyle/>
        <a:p>
          <a:endParaRPr lang="en-US"/>
        </a:p>
      </dgm:t>
    </dgm:pt>
    <dgm:pt modelId="{F63E8379-EF2C-49B4-ACFC-47CB8FDDB962}">
      <dgm:prSet/>
      <dgm:spPr/>
      <dgm:t>
        <a:bodyPr/>
        <a:lstStyle/>
        <a:p>
          <a:r>
            <a:rPr lang="en-US"/>
            <a:t>Confusion Matrix</a:t>
          </a:r>
        </a:p>
      </dgm:t>
    </dgm:pt>
    <dgm:pt modelId="{943441C1-6F49-4354-8DB1-5DEB0A300965}" type="parTrans" cxnId="{4B0A234E-7C4C-475A-BD47-F3ED78ECF4F9}">
      <dgm:prSet/>
      <dgm:spPr/>
      <dgm:t>
        <a:bodyPr/>
        <a:lstStyle/>
        <a:p>
          <a:endParaRPr lang="en-US"/>
        </a:p>
      </dgm:t>
    </dgm:pt>
    <dgm:pt modelId="{DFACD227-1289-4DA4-BB93-428ABC213BB9}" type="sibTrans" cxnId="{4B0A234E-7C4C-475A-BD47-F3ED78ECF4F9}">
      <dgm:prSet/>
      <dgm:spPr/>
      <dgm:t>
        <a:bodyPr/>
        <a:lstStyle/>
        <a:p>
          <a:endParaRPr lang="en-US"/>
        </a:p>
      </dgm:t>
    </dgm:pt>
    <dgm:pt modelId="{B739FF66-397C-4A32-A848-73D52CA7DC39}">
      <dgm:prSet/>
      <dgm:spPr/>
      <dgm:t>
        <a:bodyPr/>
        <a:lstStyle/>
        <a:p>
          <a:r>
            <a:rPr lang="en-US"/>
            <a:t>Classification Report</a:t>
          </a:r>
        </a:p>
      </dgm:t>
    </dgm:pt>
    <dgm:pt modelId="{52C1162D-DB54-428B-B0CB-E12292AA867C}" type="parTrans" cxnId="{5DE20378-0168-4B6D-85D2-F7221C34A987}">
      <dgm:prSet/>
      <dgm:spPr/>
      <dgm:t>
        <a:bodyPr/>
        <a:lstStyle/>
        <a:p>
          <a:endParaRPr lang="en-US"/>
        </a:p>
      </dgm:t>
    </dgm:pt>
    <dgm:pt modelId="{09744627-2939-480A-90E2-AF28797BA818}" type="sibTrans" cxnId="{5DE20378-0168-4B6D-85D2-F7221C34A987}">
      <dgm:prSet/>
      <dgm:spPr/>
      <dgm:t>
        <a:bodyPr/>
        <a:lstStyle/>
        <a:p>
          <a:endParaRPr lang="en-US"/>
        </a:p>
      </dgm:t>
    </dgm:pt>
    <dgm:pt modelId="{F737A56C-AE37-40A3-8410-DE3DA36B0BAA}">
      <dgm:prSet/>
      <dgm:spPr/>
      <dgm:t>
        <a:bodyPr/>
        <a:lstStyle/>
        <a:p>
          <a:r>
            <a:rPr lang="en-AU"/>
            <a:t>Cross Validation</a:t>
          </a:r>
          <a:endParaRPr lang="en-US"/>
        </a:p>
      </dgm:t>
    </dgm:pt>
    <dgm:pt modelId="{CA9A1B05-F994-4A5D-A47D-87A9376AD2AB}" type="parTrans" cxnId="{1F368357-5D0E-466E-97AD-95C5B6AF09E2}">
      <dgm:prSet/>
      <dgm:spPr/>
      <dgm:t>
        <a:bodyPr/>
        <a:lstStyle/>
        <a:p>
          <a:endParaRPr lang="en-US"/>
        </a:p>
      </dgm:t>
    </dgm:pt>
    <dgm:pt modelId="{07674B36-83F3-4B76-9511-1DC1423D446C}" type="sibTrans" cxnId="{1F368357-5D0E-466E-97AD-95C5B6AF09E2}">
      <dgm:prSet/>
      <dgm:spPr/>
      <dgm:t>
        <a:bodyPr/>
        <a:lstStyle/>
        <a:p>
          <a:endParaRPr lang="en-US"/>
        </a:p>
      </dgm:t>
    </dgm:pt>
    <dgm:pt modelId="{77BEAAE5-AEA4-4CFD-8FA3-3891ADED0B64}" type="pres">
      <dgm:prSet presAssocID="{CC6CCE93-7C62-4CCF-8241-0831EB9A7ACE}" presName="root" presStyleCnt="0">
        <dgm:presLayoutVars>
          <dgm:dir/>
          <dgm:resizeHandles val="exact"/>
        </dgm:presLayoutVars>
      </dgm:prSet>
      <dgm:spPr/>
    </dgm:pt>
    <dgm:pt modelId="{F165A28C-1742-4F24-856C-B4514137F831}" type="pres">
      <dgm:prSet presAssocID="{4AE35E54-0172-4EDB-96F8-05F431BF1FF6}" presName="compNode" presStyleCnt="0"/>
      <dgm:spPr/>
    </dgm:pt>
    <dgm:pt modelId="{5ADA0C7F-BB29-40FB-B754-89EFF7594081}" type="pres">
      <dgm:prSet presAssocID="{4AE35E54-0172-4EDB-96F8-05F431BF1FF6}" presName="bgRect" presStyleLbl="bgShp" presStyleIdx="0" presStyleCnt="7"/>
      <dgm:spPr/>
    </dgm:pt>
    <dgm:pt modelId="{B1E141E6-9AFE-45BF-ABDA-2CC8CB27F595}" type="pres">
      <dgm:prSet presAssocID="{4AE35E54-0172-4EDB-96F8-05F431BF1FF6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52B8FC0-244D-49AC-B8CC-D7C805F7FDFE}" type="pres">
      <dgm:prSet presAssocID="{4AE35E54-0172-4EDB-96F8-05F431BF1FF6}" presName="spaceRect" presStyleCnt="0"/>
      <dgm:spPr/>
    </dgm:pt>
    <dgm:pt modelId="{17467767-60CB-46CF-ABEA-6B4195397705}" type="pres">
      <dgm:prSet presAssocID="{4AE35E54-0172-4EDB-96F8-05F431BF1FF6}" presName="parTx" presStyleLbl="revTx" presStyleIdx="0" presStyleCnt="8">
        <dgm:presLayoutVars>
          <dgm:chMax val="0"/>
          <dgm:chPref val="0"/>
        </dgm:presLayoutVars>
      </dgm:prSet>
      <dgm:spPr/>
    </dgm:pt>
    <dgm:pt modelId="{3A449B68-DDEE-4680-A9E2-418DB063BE4E}" type="pres">
      <dgm:prSet presAssocID="{4E5DE46B-A5FF-4E28-B0DE-A82F8C81770E}" presName="sibTrans" presStyleCnt="0"/>
      <dgm:spPr/>
    </dgm:pt>
    <dgm:pt modelId="{7614DB5C-95C8-4603-B543-AD0B4397FD85}" type="pres">
      <dgm:prSet presAssocID="{257C593C-F2EF-42AF-A6AA-1762BCB4E506}" presName="compNode" presStyleCnt="0"/>
      <dgm:spPr/>
    </dgm:pt>
    <dgm:pt modelId="{61971E83-E8C0-49F9-A836-674D3B4B43AF}" type="pres">
      <dgm:prSet presAssocID="{257C593C-F2EF-42AF-A6AA-1762BCB4E506}" presName="bgRect" presStyleLbl="bgShp" presStyleIdx="1" presStyleCnt="7"/>
      <dgm:spPr/>
    </dgm:pt>
    <dgm:pt modelId="{37E869A7-902E-449E-904C-29A03B285D23}" type="pres">
      <dgm:prSet presAssocID="{257C593C-F2EF-42AF-A6AA-1762BCB4E506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vey Balls 50%"/>
        </a:ext>
      </dgm:extLst>
    </dgm:pt>
    <dgm:pt modelId="{78B87F25-832D-4DB1-B53A-A57299A3C502}" type="pres">
      <dgm:prSet presAssocID="{257C593C-F2EF-42AF-A6AA-1762BCB4E506}" presName="spaceRect" presStyleCnt="0"/>
      <dgm:spPr/>
    </dgm:pt>
    <dgm:pt modelId="{3D2C0258-69E1-403C-95A5-8520E88B174A}" type="pres">
      <dgm:prSet presAssocID="{257C593C-F2EF-42AF-A6AA-1762BCB4E506}" presName="parTx" presStyleLbl="revTx" presStyleIdx="1" presStyleCnt="8">
        <dgm:presLayoutVars>
          <dgm:chMax val="0"/>
          <dgm:chPref val="0"/>
        </dgm:presLayoutVars>
      </dgm:prSet>
      <dgm:spPr/>
    </dgm:pt>
    <dgm:pt modelId="{296B84AD-C1B3-4344-88C5-7CD7E17ACA14}" type="pres">
      <dgm:prSet presAssocID="{A943ECD1-730E-4515-B2A4-B6CB35520934}" presName="sibTrans" presStyleCnt="0"/>
      <dgm:spPr/>
    </dgm:pt>
    <dgm:pt modelId="{5DF31BA4-2CE4-47ED-9A40-AFD325ED5821}" type="pres">
      <dgm:prSet presAssocID="{4CF700A5-9591-4A7F-BF24-819072D7FEA6}" presName="compNode" presStyleCnt="0"/>
      <dgm:spPr/>
    </dgm:pt>
    <dgm:pt modelId="{EB8D946D-D422-4964-A32A-A58C3D8D0730}" type="pres">
      <dgm:prSet presAssocID="{4CF700A5-9591-4A7F-BF24-819072D7FEA6}" presName="bgRect" presStyleLbl="bgShp" presStyleIdx="2" presStyleCnt="7"/>
      <dgm:spPr/>
    </dgm:pt>
    <dgm:pt modelId="{38973434-A4DD-40D4-8A31-243FD48EB08C}" type="pres">
      <dgm:prSet presAssocID="{4CF700A5-9591-4A7F-BF24-819072D7FEA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3E9B5319-0534-499E-BEF0-10B195421849}" type="pres">
      <dgm:prSet presAssocID="{4CF700A5-9591-4A7F-BF24-819072D7FEA6}" presName="spaceRect" presStyleCnt="0"/>
      <dgm:spPr/>
    </dgm:pt>
    <dgm:pt modelId="{665F0895-684C-4988-8E62-716ED78851E7}" type="pres">
      <dgm:prSet presAssocID="{4CF700A5-9591-4A7F-BF24-819072D7FEA6}" presName="parTx" presStyleLbl="revTx" presStyleIdx="2" presStyleCnt="8">
        <dgm:presLayoutVars>
          <dgm:chMax val="0"/>
          <dgm:chPref val="0"/>
        </dgm:presLayoutVars>
      </dgm:prSet>
      <dgm:spPr/>
    </dgm:pt>
    <dgm:pt modelId="{EEAE1541-27F9-4E09-8C37-31DF3CFF6BE8}" type="pres">
      <dgm:prSet presAssocID="{973F4CF2-0D76-40AF-A3C6-8C1724AFBAA1}" presName="sibTrans" presStyleCnt="0"/>
      <dgm:spPr/>
    </dgm:pt>
    <dgm:pt modelId="{BBC40C73-556A-4CCD-B779-530E3C336262}" type="pres">
      <dgm:prSet presAssocID="{2FF78864-8CA1-4BDF-9974-80F9B44C971C}" presName="compNode" presStyleCnt="0"/>
      <dgm:spPr/>
    </dgm:pt>
    <dgm:pt modelId="{7BAD1FEF-824F-44E8-8483-BB8E37D9D30A}" type="pres">
      <dgm:prSet presAssocID="{2FF78864-8CA1-4BDF-9974-80F9B44C971C}" presName="bgRect" presStyleLbl="bgShp" presStyleIdx="3" presStyleCnt="7"/>
      <dgm:spPr/>
    </dgm:pt>
    <dgm:pt modelId="{A6AC5F77-1338-44AA-9E87-FAC3BA34E161}" type="pres">
      <dgm:prSet presAssocID="{2FF78864-8CA1-4BDF-9974-80F9B44C971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7DB5F8C-C5B4-4599-A9A6-8931149A8DDD}" type="pres">
      <dgm:prSet presAssocID="{2FF78864-8CA1-4BDF-9974-80F9B44C971C}" presName="spaceRect" presStyleCnt="0"/>
      <dgm:spPr/>
    </dgm:pt>
    <dgm:pt modelId="{F1705FB2-CF49-4A37-AEE2-7D09A7E4A6F4}" type="pres">
      <dgm:prSet presAssocID="{2FF78864-8CA1-4BDF-9974-80F9B44C971C}" presName="parTx" presStyleLbl="revTx" presStyleIdx="3" presStyleCnt="8">
        <dgm:presLayoutVars>
          <dgm:chMax val="0"/>
          <dgm:chPref val="0"/>
        </dgm:presLayoutVars>
      </dgm:prSet>
      <dgm:spPr/>
    </dgm:pt>
    <dgm:pt modelId="{0212119A-6407-4743-B18E-DEFD6B845EA9}" type="pres">
      <dgm:prSet presAssocID="{19E1CEA4-9FFB-431C-9A51-7B12B2954936}" presName="sibTrans" presStyleCnt="0"/>
      <dgm:spPr/>
    </dgm:pt>
    <dgm:pt modelId="{6391C65F-CA33-4E52-BCF3-0AA9E337D875}" type="pres">
      <dgm:prSet presAssocID="{A8CBC204-281E-40C2-B8AC-413E9046F827}" presName="compNode" presStyleCnt="0"/>
      <dgm:spPr/>
    </dgm:pt>
    <dgm:pt modelId="{AA2C734C-ED12-4A46-8DC7-2474C7E1349A}" type="pres">
      <dgm:prSet presAssocID="{A8CBC204-281E-40C2-B8AC-413E9046F827}" presName="bgRect" presStyleLbl="bgShp" presStyleIdx="4" presStyleCnt="7"/>
      <dgm:spPr/>
    </dgm:pt>
    <dgm:pt modelId="{156011C3-F057-4ECD-B91D-2B5BCF28C714}" type="pres">
      <dgm:prSet presAssocID="{A8CBC204-281E-40C2-B8AC-413E9046F827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uning Fork"/>
        </a:ext>
      </dgm:extLst>
    </dgm:pt>
    <dgm:pt modelId="{FFB79281-1A0E-4D81-A3F3-2CE028D4924C}" type="pres">
      <dgm:prSet presAssocID="{A8CBC204-281E-40C2-B8AC-413E9046F827}" presName="spaceRect" presStyleCnt="0"/>
      <dgm:spPr/>
    </dgm:pt>
    <dgm:pt modelId="{83CF6A73-6720-408A-AE4F-361A8E48CB82}" type="pres">
      <dgm:prSet presAssocID="{A8CBC204-281E-40C2-B8AC-413E9046F827}" presName="parTx" presStyleLbl="revTx" presStyleIdx="4" presStyleCnt="8">
        <dgm:presLayoutVars>
          <dgm:chMax val="0"/>
          <dgm:chPref val="0"/>
        </dgm:presLayoutVars>
      </dgm:prSet>
      <dgm:spPr/>
    </dgm:pt>
    <dgm:pt modelId="{4EFB4F77-4005-43EA-86B8-CC18B98F2446}" type="pres">
      <dgm:prSet presAssocID="{868C6003-E725-4475-A378-B404CCC7E725}" presName="sibTrans" presStyleCnt="0"/>
      <dgm:spPr/>
    </dgm:pt>
    <dgm:pt modelId="{E60F9360-7B32-4BEB-AF59-7FEC141F98CB}" type="pres">
      <dgm:prSet presAssocID="{E5BBD241-73E8-4703-922C-F68D24494AC2}" presName="compNode" presStyleCnt="0"/>
      <dgm:spPr/>
    </dgm:pt>
    <dgm:pt modelId="{7A34CBD1-C2F2-4D00-B021-B895586DA75B}" type="pres">
      <dgm:prSet presAssocID="{E5BBD241-73E8-4703-922C-F68D24494AC2}" presName="bgRect" presStyleLbl="bgShp" presStyleIdx="5" presStyleCnt="7"/>
      <dgm:spPr/>
    </dgm:pt>
    <dgm:pt modelId="{F7FDFC62-0FDF-404A-B91B-96D26849ECB4}" type="pres">
      <dgm:prSet presAssocID="{E5BBD241-73E8-4703-922C-F68D24494AC2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1BFB3AE-8F55-4F88-A1B1-E3FE191E9ABD}" type="pres">
      <dgm:prSet presAssocID="{E5BBD241-73E8-4703-922C-F68D24494AC2}" presName="spaceRect" presStyleCnt="0"/>
      <dgm:spPr/>
    </dgm:pt>
    <dgm:pt modelId="{FE46AE4F-6334-4B52-A553-2CE1C177C622}" type="pres">
      <dgm:prSet presAssocID="{E5BBD241-73E8-4703-922C-F68D24494AC2}" presName="parTx" presStyleLbl="revTx" presStyleIdx="5" presStyleCnt="8">
        <dgm:presLayoutVars>
          <dgm:chMax val="0"/>
          <dgm:chPref val="0"/>
        </dgm:presLayoutVars>
      </dgm:prSet>
      <dgm:spPr/>
    </dgm:pt>
    <dgm:pt modelId="{4055ED56-566D-4297-8EDB-697647F66BA3}" type="pres">
      <dgm:prSet presAssocID="{E5BBD241-73E8-4703-922C-F68D24494AC2}" presName="desTx" presStyleLbl="revTx" presStyleIdx="6" presStyleCnt="8">
        <dgm:presLayoutVars/>
      </dgm:prSet>
      <dgm:spPr/>
    </dgm:pt>
    <dgm:pt modelId="{B23F9C05-6CA2-45AB-A40E-94565F256622}" type="pres">
      <dgm:prSet presAssocID="{15812BBD-EF52-4F03-820A-0F934CC06ECF}" presName="sibTrans" presStyleCnt="0"/>
      <dgm:spPr/>
    </dgm:pt>
    <dgm:pt modelId="{6F798FCB-0A65-428B-AF13-842913F7D527}" type="pres">
      <dgm:prSet presAssocID="{F737A56C-AE37-40A3-8410-DE3DA36B0BAA}" presName="compNode" presStyleCnt="0"/>
      <dgm:spPr/>
    </dgm:pt>
    <dgm:pt modelId="{DFE4FED8-FD7C-4B37-9D01-6F0D2DD6F35E}" type="pres">
      <dgm:prSet presAssocID="{F737A56C-AE37-40A3-8410-DE3DA36B0BAA}" presName="bgRect" presStyleLbl="bgShp" presStyleIdx="6" presStyleCnt="7"/>
      <dgm:spPr/>
    </dgm:pt>
    <dgm:pt modelId="{3F76414F-80CE-41C6-A6D2-B5478E1E1293}" type="pres">
      <dgm:prSet presAssocID="{F737A56C-AE37-40A3-8410-DE3DA36B0BAA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3AB1B68C-0A80-4E08-A46C-AB1691FEEE6D}" type="pres">
      <dgm:prSet presAssocID="{F737A56C-AE37-40A3-8410-DE3DA36B0BAA}" presName="spaceRect" presStyleCnt="0"/>
      <dgm:spPr/>
    </dgm:pt>
    <dgm:pt modelId="{D28968E8-FDE7-4B31-8062-B8E6350CBA57}" type="pres">
      <dgm:prSet presAssocID="{F737A56C-AE37-40A3-8410-DE3DA36B0BAA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15C9EB11-6ED3-44B5-A549-A91337324489}" type="presOf" srcId="{F63E8379-EF2C-49B4-ACFC-47CB8FDDB962}" destId="{4055ED56-566D-4297-8EDB-697647F66BA3}" srcOrd="0" destOrd="0" presId="urn:microsoft.com/office/officeart/2018/2/layout/IconVerticalSolidList"/>
    <dgm:cxn modelId="{02DF7F17-7183-44D9-AD8B-67CC91697E51}" type="presOf" srcId="{4CF700A5-9591-4A7F-BF24-819072D7FEA6}" destId="{665F0895-684C-4988-8E62-716ED78851E7}" srcOrd="0" destOrd="0" presId="urn:microsoft.com/office/officeart/2018/2/layout/IconVerticalSolidList"/>
    <dgm:cxn modelId="{B3C7231F-3D6E-47ED-BED0-B51372BA780E}" type="presOf" srcId="{2FF78864-8CA1-4BDF-9974-80F9B44C971C}" destId="{F1705FB2-CF49-4A37-AEE2-7D09A7E4A6F4}" srcOrd="0" destOrd="0" presId="urn:microsoft.com/office/officeart/2018/2/layout/IconVerticalSolidList"/>
    <dgm:cxn modelId="{DDCB232C-69DD-477B-8EC4-72713ECF1914}" type="presOf" srcId="{257C593C-F2EF-42AF-A6AA-1762BCB4E506}" destId="{3D2C0258-69E1-403C-95A5-8520E88B174A}" srcOrd="0" destOrd="0" presId="urn:microsoft.com/office/officeart/2018/2/layout/IconVerticalSolidList"/>
    <dgm:cxn modelId="{A4625E6C-9E50-4B87-9408-61E22DA3EDB9}" srcId="{CC6CCE93-7C62-4CCF-8241-0831EB9A7ACE}" destId="{2FF78864-8CA1-4BDF-9974-80F9B44C971C}" srcOrd="3" destOrd="0" parTransId="{40CE98A6-0BE1-4420-8E75-10C7D452F38A}" sibTransId="{19E1CEA4-9FFB-431C-9A51-7B12B2954936}"/>
    <dgm:cxn modelId="{4B0A234E-7C4C-475A-BD47-F3ED78ECF4F9}" srcId="{E5BBD241-73E8-4703-922C-F68D24494AC2}" destId="{F63E8379-EF2C-49B4-ACFC-47CB8FDDB962}" srcOrd="0" destOrd="0" parTransId="{943441C1-6F49-4354-8DB1-5DEB0A300965}" sibTransId="{DFACD227-1289-4DA4-BB93-428ABC213BB9}"/>
    <dgm:cxn modelId="{2D479971-F7C0-46CD-A73B-D4A980EC022B}" type="presOf" srcId="{4AE35E54-0172-4EDB-96F8-05F431BF1FF6}" destId="{17467767-60CB-46CF-ABEA-6B4195397705}" srcOrd="0" destOrd="0" presId="urn:microsoft.com/office/officeart/2018/2/layout/IconVerticalSolidList"/>
    <dgm:cxn modelId="{80187A57-F8F1-4ACF-B2BD-ADA3C15F740E}" type="presOf" srcId="{E5BBD241-73E8-4703-922C-F68D24494AC2}" destId="{FE46AE4F-6334-4B52-A553-2CE1C177C622}" srcOrd="0" destOrd="0" presId="urn:microsoft.com/office/officeart/2018/2/layout/IconVerticalSolidList"/>
    <dgm:cxn modelId="{1F368357-5D0E-466E-97AD-95C5B6AF09E2}" srcId="{CC6CCE93-7C62-4CCF-8241-0831EB9A7ACE}" destId="{F737A56C-AE37-40A3-8410-DE3DA36B0BAA}" srcOrd="6" destOrd="0" parTransId="{CA9A1B05-F994-4A5D-A47D-87A9376AD2AB}" sibTransId="{07674B36-83F3-4B76-9511-1DC1423D446C}"/>
    <dgm:cxn modelId="{5DE20378-0168-4B6D-85D2-F7221C34A987}" srcId="{E5BBD241-73E8-4703-922C-F68D24494AC2}" destId="{B739FF66-397C-4A32-A848-73D52CA7DC39}" srcOrd="1" destOrd="0" parTransId="{52C1162D-DB54-428B-B0CB-E12292AA867C}" sibTransId="{09744627-2939-480A-90E2-AF28797BA818}"/>
    <dgm:cxn modelId="{77F3AC90-3B7E-4A6E-AB61-EC3885222D93}" type="presOf" srcId="{CC6CCE93-7C62-4CCF-8241-0831EB9A7ACE}" destId="{77BEAAE5-AEA4-4CFD-8FA3-3891ADED0B64}" srcOrd="0" destOrd="0" presId="urn:microsoft.com/office/officeart/2018/2/layout/IconVerticalSolidList"/>
    <dgm:cxn modelId="{3AAF3F92-9B5F-4979-8FA2-D9ED6805EB4A}" srcId="{CC6CCE93-7C62-4CCF-8241-0831EB9A7ACE}" destId="{4AE35E54-0172-4EDB-96F8-05F431BF1FF6}" srcOrd="0" destOrd="0" parTransId="{6FA8301F-2928-47F0-89C0-6BE0732EA6F1}" sibTransId="{4E5DE46B-A5FF-4E28-B0DE-A82F8C81770E}"/>
    <dgm:cxn modelId="{64AFC3AE-C282-424C-8563-C5C07006817F}" srcId="{CC6CCE93-7C62-4CCF-8241-0831EB9A7ACE}" destId="{4CF700A5-9591-4A7F-BF24-819072D7FEA6}" srcOrd="2" destOrd="0" parTransId="{9D192B39-B2D8-4E50-97F2-3B6E2427A4C6}" sibTransId="{973F4CF2-0D76-40AF-A3C6-8C1724AFBAA1}"/>
    <dgm:cxn modelId="{0160C1BA-0B7D-41BC-BB27-FF2D471AC302}" srcId="{CC6CCE93-7C62-4CCF-8241-0831EB9A7ACE}" destId="{E5BBD241-73E8-4703-922C-F68D24494AC2}" srcOrd="5" destOrd="0" parTransId="{9CC864E5-1D8A-47F0-94E1-F4A3273F637E}" sibTransId="{15812BBD-EF52-4F03-820A-0F934CC06ECF}"/>
    <dgm:cxn modelId="{69E524BC-CA17-418F-B6DE-FE1CDE4A90AE}" type="presOf" srcId="{A8CBC204-281E-40C2-B8AC-413E9046F827}" destId="{83CF6A73-6720-408A-AE4F-361A8E48CB82}" srcOrd="0" destOrd="0" presId="urn:microsoft.com/office/officeart/2018/2/layout/IconVerticalSolidList"/>
    <dgm:cxn modelId="{0917B1DD-5E98-4A24-8BE1-7639FCCF9E39}" type="presOf" srcId="{B739FF66-397C-4A32-A848-73D52CA7DC39}" destId="{4055ED56-566D-4297-8EDB-697647F66BA3}" srcOrd="0" destOrd="1" presId="urn:microsoft.com/office/officeart/2018/2/layout/IconVerticalSolidList"/>
    <dgm:cxn modelId="{6BB249E6-4B2E-45D3-9460-210A567526BC}" type="presOf" srcId="{F737A56C-AE37-40A3-8410-DE3DA36B0BAA}" destId="{D28968E8-FDE7-4B31-8062-B8E6350CBA57}" srcOrd="0" destOrd="0" presId="urn:microsoft.com/office/officeart/2018/2/layout/IconVerticalSolidList"/>
    <dgm:cxn modelId="{B8DFABF3-C82E-4994-B8D0-F1E9C0347A5A}" srcId="{CC6CCE93-7C62-4CCF-8241-0831EB9A7ACE}" destId="{A8CBC204-281E-40C2-B8AC-413E9046F827}" srcOrd="4" destOrd="0" parTransId="{EA1B3C7A-5DBF-42DA-84DF-F7916D086AC3}" sibTransId="{868C6003-E725-4475-A378-B404CCC7E725}"/>
    <dgm:cxn modelId="{CFDF2DFB-0257-4369-8F3A-620C6C906382}" srcId="{CC6CCE93-7C62-4CCF-8241-0831EB9A7ACE}" destId="{257C593C-F2EF-42AF-A6AA-1762BCB4E506}" srcOrd="1" destOrd="0" parTransId="{07C5E404-6D07-4A13-908B-55CF879E7DBE}" sibTransId="{A943ECD1-730E-4515-B2A4-B6CB35520934}"/>
    <dgm:cxn modelId="{30DE6F97-CFC4-453F-97DE-1AEE1DEBD21A}" type="presParOf" srcId="{77BEAAE5-AEA4-4CFD-8FA3-3891ADED0B64}" destId="{F165A28C-1742-4F24-856C-B4514137F831}" srcOrd="0" destOrd="0" presId="urn:microsoft.com/office/officeart/2018/2/layout/IconVerticalSolidList"/>
    <dgm:cxn modelId="{F344DC11-1C0A-4EB9-BA38-30F96658487C}" type="presParOf" srcId="{F165A28C-1742-4F24-856C-B4514137F831}" destId="{5ADA0C7F-BB29-40FB-B754-89EFF7594081}" srcOrd="0" destOrd="0" presId="urn:microsoft.com/office/officeart/2018/2/layout/IconVerticalSolidList"/>
    <dgm:cxn modelId="{28999B14-ADBF-4595-8C96-605CBA12EC5E}" type="presParOf" srcId="{F165A28C-1742-4F24-856C-B4514137F831}" destId="{B1E141E6-9AFE-45BF-ABDA-2CC8CB27F595}" srcOrd="1" destOrd="0" presId="urn:microsoft.com/office/officeart/2018/2/layout/IconVerticalSolidList"/>
    <dgm:cxn modelId="{CF3709B0-04AC-4A7E-A9AA-C71175471682}" type="presParOf" srcId="{F165A28C-1742-4F24-856C-B4514137F831}" destId="{C52B8FC0-244D-49AC-B8CC-D7C805F7FDFE}" srcOrd="2" destOrd="0" presId="urn:microsoft.com/office/officeart/2018/2/layout/IconVerticalSolidList"/>
    <dgm:cxn modelId="{1D15FD14-B092-4593-980E-860E0312B5F2}" type="presParOf" srcId="{F165A28C-1742-4F24-856C-B4514137F831}" destId="{17467767-60CB-46CF-ABEA-6B4195397705}" srcOrd="3" destOrd="0" presId="urn:microsoft.com/office/officeart/2018/2/layout/IconVerticalSolidList"/>
    <dgm:cxn modelId="{2B27CDCF-2293-4344-915B-E2C024B865B8}" type="presParOf" srcId="{77BEAAE5-AEA4-4CFD-8FA3-3891ADED0B64}" destId="{3A449B68-DDEE-4680-A9E2-418DB063BE4E}" srcOrd="1" destOrd="0" presId="urn:microsoft.com/office/officeart/2018/2/layout/IconVerticalSolidList"/>
    <dgm:cxn modelId="{C1658F7B-32CD-44EF-A34F-547728F1090E}" type="presParOf" srcId="{77BEAAE5-AEA4-4CFD-8FA3-3891ADED0B64}" destId="{7614DB5C-95C8-4603-B543-AD0B4397FD85}" srcOrd="2" destOrd="0" presId="urn:microsoft.com/office/officeart/2018/2/layout/IconVerticalSolidList"/>
    <dgm:cxn modelId="{98F756A9-2FDF-4E37-957B-BE5859467FB3}" type="presParOf" srcId="{7614DB5C-95C8-4603-B543-AD0B4397FD85}" destId="{61971E83-E8C0-49F9-A836-674D3B4B43AF}" srcOrd="0" destOrd="0" presId="urn:microsoft.com/office/officeart/2018/2/layout/IconVerticalSolidList"/>
    <dgm:cxn modelId="{33D776D2-8BF3-4C9A-8B51-0870453A4ADF}" type="presParOf" srcId="{7614DB5C-95C8-4603-B543-AD0B4397FD85}" destId="{37E869A7-902E-449E-904C-29A03B285D23}" srcOrd="1" destOrd="0" presId="urn:microsoft.com/office/officeart/2018/2/layout/IconVerticalSolidList"/>
    <dgm:cxn modelId="{E54CDF79-FF02-46BD-B129-71E9459BB2B3}" type="presParOf" srcId="{7614DB5C-95C8-4603-B543-AD0B4397FD85}" destId="{78B87F25-832D-4DB1-B53A-A57299A3C502}" srcOrd="2" destOrd="0" presId="urn:microsoft.com/office/officeart/2018/2/layout/IconVerticalSolidList"/>
    <dgm:cxn modelId="{D29431C4-D923-4AFC-9BBE-7E9B166EB26F}" type="presParOf" srcId="{7614DB5C-95C8-4603-B543-AD0B4397FD85}" destId="{3D2C0258-69E1-403C-95A5-8520E88B174A}" srcOrd="3" destOrd="0" presId="urn:microsoft.com/office/officeart/2018/2/layout/IconVerticalSolidList"/>
    <dgm:cxn modelId="{34196BB8-30A1-43DD-872B-095EB10644C6}" type="presParOf" srcId="{77BEAAE5-AEA4-4CFD-8FA3-3891ADED0B64}" destId="{296B84AD-C1B3-4344-88C5-7CD7E17ACA14}" srcOrd="3" destOrd="0" presId="urn:microsoft.com/office/officeart/2018/2/layout/IconVerticalSolidList"/>
    <dgm:cxn modelId="{6B0DFEA4-42B5-4EA6-A3F1-CD135CF31ED1}" type="presParOf" srcId="{77BEAAE5-AEA4-4CFD-8FA3-3891ADED0B64}" destId="{5DF31BA4-2CE4-47ED-9A40-AFD325ED5821}" srcOrd="4" destOrd="0" presId="urn:microsoft.com/office/officeart/2018/2/layout/IconVerticalSolidList"/>
    <dgm:cxn modelId="{D510C69F-94A3-4BC8-914F-F0FB4FBC6E44}" type="presParOf" srcId="{5DF31BA4-2CE4-47ED-9A40-AFD325ED5821}" destId="{EB8D946D-D422-4964-A32A-A58C3D8D0730}" srcOrd="0" destOrd="0" presId="urn:microsoft.com/office/officeart/2018/2/layout/IconVerticalSolidList"/>
    <dgm:cxn modelId="{F1425DDA-DE9A-4147-9769-F3344FBD4B22}" type="presParOf" srcId="{5DF31BA4-2CE4-47ED-9A40-AFD325ED5821}" destId="{38973434-A4DD-40D4-8A31-243FD48EB08C}" srcOrd="1" destOrd="0" presId="urn:microsoft.com/office/officeart/2018/2/layout/IconVerticalSolidList"/>
    <dgm:cxn modelId="{5D29E970-33B4-47E1-B65A-67F1C7180B76}" type="presParOf" srcId="{5DF31BA4-2CE4-47ED-9A40-AFD325ED5821}" destId="{3E9B5319-0534-499E-BEF0-10B195421849}" srcOrd="2" destOrd="0" presId="urn:microsoft.com/office/officeart/2018/2/layout/IconVerticalSolidList"/>
    <dgm:cxn modelId="{2FF8AC20-8BFB-4D31-976C-DEAA1965AE4A}" type="presParOf" srcId="{5DF31BA4-2CE4-47ED-9A40-AFD325ED5821}" destId="{665F0895-684C-4988-8E62-716ED78851E7}" srcOrd="3" destOrd="0" presId="urn:microsoft.com/office/officeart/2018/2/layout/IconVerticalSolidList"/>
    <dgm:cxn modelId="{04A18C53-40FA-4BD7-908A-0832DCA9F587}" type="presParOf" srcId="{77BEAAE5-AEA4-4CFD-8FA3-3891ADED0B64}" destId="{EEAE1541-27F9-4E09-8C37-31DF3CFF6BE8}" srcOrd="5" destOrd="0" presId="urn:microsoft.com/office/officeart/2018/2/layout/IconVerticalSolidList"/>
    <dgm:cxn modelId="{B4FB1F83-B1B2-4867-92FA-F17AAD6F198E}" type="presParOf" srcId="{77BEAAE5-AEA4-4CFD-8FA3-3891ADED0B64}" destId="{BBC40C73-556A-4CCD-B779-530E3C336262}" srcOrd="6" destOrd="0" presId="urn:microsoft.com/office/officeart/2018/2/layout/IconVerticalSolidList"/>
    <dgm:cxn modelId="{552F5BF2-9656-40B0-AFC4-6C38C658E6C6}" type="presParOf" srcId="{BBC40C73-556A-4CCD-B779-530E3C336262}" destId="{7BAD1FEF-824F-44E8-8483-BB8E37D9D30A}" srcOrd="0" destOrd="0" presId="urn:microsoft.com/office/officeart/2018/2/layout/IconVerticalSolidList"/>
    <dgm:cxn modelId="{9EB77381-4384-4C77-B147-75704956A77E}" type="presParOf" srcId="{BBC40C73-556A-4CCD-B779-530E3C336262}" destId="{A6AC5F77-1338-44AA-9E87-FAC3BA34E161}" srcOrd="1" destOrd="0" presId="urn:microsoft.com/office/officeart/2018/2/layout/IconVerticalSolidList"/>
    <dgm:cxn modelId="{ACCAFEAC-7F6C-40FB-A8F1-8DA23714D1E6}" type="presParOf" srcId="{BBC40C73-556A-4CCD-B779-530E3C336262}" destId="{D7DB5F8C-C5B4-4599-A9A6-8931149A8DDD}" srcOrd="2" destOrd="0" presId="urn:microsoft.com/office/officeart/2018/2/layout/IconVerticalSolidList"/>
    <dgm:cxn modelId="{2D4762E5-FC88-4D25-AF42-BF0A07907244}" type="presParOf" srcId="{BBC40C73-556A-4CCD-B779-530E3C336262}" destId="{F1705FB2-CF49-4A37-AEE2-7D09A7E4A6F4}" srcOrd="3" destOrd="0" presId="urn:microsoft.com/office/officeart/2018/2/layout/IconVerticalSolidList"/>
    <dgm:cxn modelId="{3A53B8F0-EA04-4751-9726-4C1A5F080A47}" type="presParOf" srcId="{77BEAAE5-AEA4-4CFD-8FA3-3891ADED0B64}" destId="{0212119A-6407-4743-B18E-DEFD6B845EA9}" srcOrd="7" destOrd="0" presId="urn:microsoft.com/office/officeart/2018/2/layout/IconVerticalSolidList"/>
    <dgm:cxn modelId="{B96E0C5B-5CA0-41CE-AC39-2CCEF97BC854}" type="presParOf" srcId="{77BEAAE5-AEA4-4CFD-8FA3-3891ADED0B64}" destId="{6391C65F-CA33-4E52-BCF3-0AA9E337D875}" srcOrd="8" destOrd="0" presId="urn:microsoft.com/office/officeart/2018/2/layout/IconVerticalSolidList"/>
    <dgm:cxn modelId="{CF8F072F-89E5-4945-92BC-1D838ED4EED3}" type="presParOf" srcId="{6391C65F-CA33-4E52-BCF3-0AA9E337D875}" destId="{AA2C734C-ED12-4A46-8DC7-2474C7E1349A}" srcOrd="0" destOrd="0" presId="urn:microsoft.com/office/officeart/2018/2/layout/IconVerticalSolidList"/>
    <dgm:cxn modelId="{08F7F2DC-F980-4A32-B864-C67F3094D394}" type="presParOf" srcId="{6391C65F-CA33-4E52-BCF3-0AA9E337D875}" destId="{156011C3-F057-4ECD-B91D-2B5BCF28C714}" srcOrd="1" destOrd="0" presId="urn:microsoft.com/office/officeart/2018/2/layout/IconVerticalSolidList"/>
    <dgm:cxn modelId="{E2BA3D24-4138-4C26-8345-6C92DC38D0A1}" type="presParOf" srcId="{6391C65F-CA33-4E52-BCF3-0AA9E337D875}" destId="{FFB79281-1A0E-4D81-A3F3-2CE028D4924C}" srcOrd="2" destOrd="0" presId="urn:microsoft.com/office/officeart/2018/2/layout/IconVerticalSolidList"/>
    <dgm:cxn modelId="{8D7F0E94-6BDD-4EF6-A4EC-093644885BEB}" type="presParOf" srcId="{6391C65F-CA33-4E52-BCF3-0AA9E337D875}" destId="{83CF6A73-6720-408A-AE4F-361A8E48CB82}" srcOrd="3" destOrd="0" presId="urn:microsoft.com/office/officeart/2018/2/layout/IconVerticalSolidList"/>
    <dgm:cxn modelId="{1F4258CF-0848-469B-9223-23706D0ED333}" type="presParOf" srcId="{77BEAAE5-AEA4-4CFD-8FA3-3891ADED0B64}" destId="{4EFB4F77-4005-43EA-86B8-CC18B98F2446}" srcOrd="9" destOrd="0" presId="urn:microsoft.com/office/officeart/2018/2/layout/IconVerticalSolidList"/>
    <dgm:cxn modelId="{094B5554-5172-4E10-8A65-B28F7AFAE9A4}" type="presParOf" srcId="{77BEAAE5-AEA4-4CFD-8FA3-3891ADED0B64}" destId="{E60F9360-7B32-4BEB-AF59-7FEC141F98CB}" srcOrd="10" destOrd="0" presId="urn:microsoft.com/office/officeart/2018/2/layout/IconVerticalSolidList"/>
    <dgm:cxn modelId="{FC2DFF21-9FC4-4EBB-ABB4-EA0B3FA497AD}" type="presParOf" srcId="{E60F9360-7B32-4BEB-AF59-7FEC141F98CB}" destId="{7A34CBD1-C2F2-4D00-B021-B895586DA75B}" srcOrd="0" destOrd="0" presId="urn:microsoft.com/office/officeart/2018/2/layout/IconVerticalSolidList"/>
    <dgm:cxn modelId="{4A31D28D-EE16-431B-9C27-E18CB4D38F40}" type="presParOf" srcId="{E60F9360-7B32-4BEB-AF59-7FEC141F98CB}" destId="{F7FDFC62-0FDF-404A-B91B-96D26849ECB4}" srcOrd="1" destOrd="0" presId="urn:microsoft.com/office/officeart/2018/2/layout/IconVerticalSolidList"/>
    <dgm:cxn modelId="{E48EE743-B268-47B7-B70C-9442A67BD5B5}" type="presParOf" srcId="{E60F9360-7B32-4BEB-AF59-7FEC141F98CB}" destId="{A1BFB3AE-8F55-4F88-A1B1-E3FE191E9ABD}" srcOrd="2" destOrd="0" presId="urn:microsoft.com/office/officeart/2018/2/layout/IconVerticalSolidList"/>
    <dgm:cxn modelId="{00D20DC1-9F24-4B3A-995B-7F035CFF05D7}" type="presParOf" srcId="{E60F9360-7B32-4BEB-AF59-7FEC141F98CB}" destId="{FE46AE4F-6334-4B52-A553-2CE1C177C622}" srcOrd="3" destOrd="0" presId="urn:microsoft.com/office/officeart/2018/2/layout/IconVerticalSolidList"/>
    <dgm:cxn modelId="{1AD70DC3-6C86-4DEC-9A8E-D0D803890B8D}" type="presParOf" srcId="{E60F9360-7B32-4BEB-AF59-7FEC141F98CB}" destId="{4055ED56-566D-4297-8EDB-697647F66BA3}" srcOrd="4" destOrd="0" presId="urn:microsoft.com/office/officeart/2018/2/layout/IconVerticalSolidList"/>
    <dgm:cxn modelId="{8E897A27-44EA-401E-B85B-C641C96A2395}" type="presParOf" srcId="{77BEAAE5-AEA4-4CFD-8FA3-3891ADED0B64}" destId="{B23F9C05-6CA2-45AB-A40E-94565F256622}" srcOrd="11" destOrd="0" presId="urn:microsoft.com/office/officeart/2018/2/layout/IconVerticalSolidList"/>
    <dgm:cxn modelId="{67AB186D-BB32-4AEB-B7CC-FEC9D391DC22}" type="presParOf" srcId="{77BEAAE5-AEA4-4CFD-8FA3-3891ADED0B64}" destId="{6F798FCB-0A65-428B-AF13-842913F7D527}" srcOrd="12" destOrd="0" presId="urn:microsoft.com/office/officeart/2018/2/layout/IconVerticalSolidList"/>
    <dgm:cxn modelId="{0E0E432E-F764-4653-B3DC-76761617AA95}" type="presParOf" srcId="{6F798FCB-0A65-428B-AF13-842913F7D527}" destId="{DFE4FED8-FD7C-4B37-9D01-6F0D2DD6F35E}" srcOrd="0" destOrd="0" presId="urn:microsoft.com/office/officeart/2018/2/layout/IconVerticalSolidList"/>
    <dgm:cxn modelId="{5F061C2B-31A6-4668-8D94-FA456657E1CD}" type="presParOf" srcId="{6F798FCB-0A65-428B-AF13-842913F7D527}" destId="{3F76414F-80CE-41C6-A6D2-B5478E1E1293}" srcOrd="1" destOrd="0" presId="urn:microsoft.com/office/officeart/2018/2/layout/IconVerticalSolidList"/>
    <dgm:cxn modelId="{68835B7A-DD73-4C71-B88B-F6B29479734A}" type="presParOf" srcId="{6F798FCB-0A65-428B-AF13-842913F7D527}" destId="{3AB1B68C-0A80-4E08-A46C-AB1691FEEE6D}" srcOrd="2" destOrd="0" presId="urn:microsoft.com/office/officeart/2018/2/layout/IconVerticalSolidList"/>
    <dgm:cxn modelId="{F237597B-8ACF-43B9-892F-47A434A65ED0}" type="presParOf" srcId="{6F798FCB-0A65-428B-AF13-842913F7D527}" destId="{D28968E8-FDE7-4B31-8062-B8E6350CBA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A0C7F-BB29-40FB-B754-89EFF7594081}">
      <dsp:nvSpPr>
        <dsp:cNvPr id="0" name=""/>
        <dsp:cNvSpPr/>
      </dsp:nvSpPr>
      <dsp:spPr>
        <a:xfrm>
          <a:off x="0" y="371"/>
          <a:ext cx="10515600" cy="5119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141E6-9AFE-45BF-ABDA-2CC8CB27F595}">
      <dsp:nvSpPr>
        <dsp:cNvPr id="0" name=""/>
        <dsp:cNvSpPr/>
      </dsp:nvSpPr>
      <dsp:spPr>
        <a:xfrm>
          <a:off x="154872" y="115566"/>
          <a:ext cx="281587" cy="281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467767-60CB-46CF-ABEA-6B4195397705}">
      <dsp:nvSpPr>
        <dsp:cNvPr id="0" name=""/>
        <dsp:cNvSpPr/>
      </dsp:nvSpPr>
      <dsp:spPr>
        <a:xfrm>
          <a:off x="591332" y="371"/>
          <a:ext cx="9924267" cy="511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84" tIns="54184" rIns="54184" bIns="541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Feature Selection</a:t>
          </a:r>
        </a:p>
      </dsp:txBody>
      <dsp:txXfrm>
        <a:off x="591332" y="371"/>
        <a:ext cx="9924267" cy="511976"/>
      </dsp:txXfrm>
    </dsp:sp>
    <dsp:sp modelId="{61971E83-E8C0-49F9-A836-674D3B4B43AF}">
      <dsp:nvSpPr>
        <dsp:cNvPr id="0" name=""/>
        <dsp:cNvSpPr/>
      </dsp:nvSpPr>
      <dsp:spPr>
        <a:xfrm>
          <a:off x="0" y="640342"/>
          <a:ext cx="10515600" cy="5119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E869A7-902E-449E-904C-29A03B285D23}">
      <dsp:nvSpPr>
        <dsp:cNvPr id="0" name=""/>
        <dsp:cNvSpPr/>
      </dsp:nvSpPr>
      <dsp:spPr>
        <a:xfrm>
          <a:off x="154872" y="755537"/>
          <a:ext cx="281587" cy="281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C0258-69E1-403C-95A5-8520E88B174A}">
      <dsp:nvSpPr>
        <dsp:cNvPr id="0" name=""/>
        <dsp:cNvSpPr/>
      </dsp:nvSpPr>
      <dsp:spPr>
        <a:xfrm>
          <a:off x="591332" y="640342"/>
          <a:ext cx="9924267" cy="511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84" tIns="54184" rIns="54184" bIns="541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Train, Test Split</a:t>
          </a:r>
        </a:p>
      </dsp:txBody>
      <dsp:txXfrm>
        <a:off x="591332" y="640342"/>
        <a:ext cx="9924267" cy="511976"/>
      </dsp:txXfrm>
    </dsp:sp>
    <dsp:sp modelId="{EB8D946D-D422-4964-A32A-A58C3D8D0730}">
      <dsp:nvSpPr>
        <dsp:cNvPr id="0" name=""/>
        <dsp:cNvSpPr/>
      </dsp:nvSpPr>
      <dsp:spPr>
        <a:xfrm>
          <a:off x="0" y="1280313"/>
          <a:ext cx="10515600" cy="5119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73434-A4DD-40D4-8A31-243FD48EB08C}">
      <dsp:nvSpPr>
        <dsp:cNvPr id="0" name=""/>
        <dsp:cNvSpPr/>
      </dsp:nvSpPr>
      <dsp:spPr>
        <a:xfrm>
          <a:off x="154872" y="1395507"/>
          <a:ext cx="281587" cy="281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F0895-684C-4988-8E62-716ED78851E7}">
      <dsp:nvSpPr>
        <dsp:cNvPr id="0" name=""/>
        <dsp:cNvSpPr/>
      </dsp:nvSpPr>
      <dsp:spPr>
        <a:xfrm>
          <a:off x="591332" y="1280313"/>
          <a:ext cx="9924267" cy="511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84" tIns="54184" rIns="54184" bIns="541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Initializing the modelling technique</a:t>
          </a:r>
          <a:endParaRPr lang="en-US" sz="1600" kern="1200"/>
        </a:p>
      </dsp:txBody>
      <dsp:txXfrm>
        <a:off x="591332" y="1280313"/>
        <a:ext cx="9924267" cy="511976"/>
      </dsp:txXfrm>
    </dsp:sp>
    <dsp:sp modelId="{7BAD1FEF-824F-44E8-8483-BB8E37D9D30A}">
      <dsp:nvSpPr>
        <dsp:cNvPr id="0" name=""/>
        <dsp:cNvSpPr/>
      </dsp:nvSpPr>
      <dsp:spPr>
        <a:xfrm>
          <a:off x="0" y="1920283"/>
          <a:ext cx="10515600" cy="5119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AC5F77-1338-44AA-9E87-FAC3BA34E161}">
      <dsp:nvSpPr>
        <dsp:cNvPr id="0" name=""/>
        <dsp:cNvSpPr/>
      </dsp:nvSpPr>
      <dsp:spPr>
        <a:xfrm>
          <a:off x="154872" y="2035478"/>
          <a:ext cx="281587" cy="2815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05FB2-CF49-4A37-AEE2-7D09A7E4A6F4}">
      <dsp:nvSpPr>
        <dsp:cNvPr id="0" name=""/>
        <dsp:cNvSpPr/>
      </dsp:nvSpPr>
      <dsp:spPr>
        <a:xfrm>
          <a:off x="591332" y="1920283"/>
          <a:ext cx="9924267" cy="511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84" tIns="54184" rIns="54184" bIns="541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Training the data</a:t>
          </a:r>
          <a:endParaRPr lang="en-US" sz="1600" kern="1200"/>
        </a:p>
      </dsp:txBody>
      <dsp:txXfrm>
        <a:off x="591332" y="1920283"/>
        <a:ext cx="9924267" cy="511976"/>
      </dsp:txXfrm>
    </dsp:sp>
    <dsp:sp modelId="{AA2C734C-ED12-4A46-8DC7-2474C7E1349A}">
      <dsp:nvSpPr>
        <dsp:cNvPr id="0" name=""/>
        <dsp:cNvSpPr/>
      </dsp:nvSpPr>
      <dsp:spPr>
        <a:xfrm>
          <a:off x="0" y="2560254"/>
          <a:ext cx="10515600" cy="5119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6011C3-F057-4ECD-B91D-2B5BCF28C714}">
      <dsp:nvSpPr>
        <dsp:cNvPr id="0" name=""/>
        <dsp:cNvSpPr/>
      </dsp:nvSpPr>
      <dsp:spPr>
        <a:xfrm>
          <a:off x="154872" y="2675449"/>
          <a:ext cx="281587" cy="2815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F6A73-6720-408A-AE4F-361A8E48CB82}">
      <dsp:nvSpPr>
        <dsp:cNvPr id="0" name=""/>
        <dsp:cNvSpPr/>
      </dsp:nvSpPr>
      <dsp:spPr>
        <a:xfrm>
          <a:off x="591332" y="2560254"/>
          <a:ext cx="9924267" cy="511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84" tIns="54184" rIns="54184" bIns="541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Hyper Parameter Tuning</a:t>
          </a:r>
          <a:endParaRPr lang="en-US" sz="1600" kern="1200"/>
        </a:p>
      </dsp:txBody>
      <dsp:txXfrm>
        <a:off x="591332" y="2560254"/>
        <a:ext cx="9924267" cy="511976"/>
      </dsp:txXfrm>
    </dsp:sp>
    <dsp:sp modelId="{7A34CBD1-C2F2-4D00-B021-B895586DA75B}">
      <dsp:nvSpPr>
        <dsp:cNvPr id="0" name=""/>
        <dsp:cNvSpPr/>
      </dsp:nvSpPr>
      <dsp:spPr>
        <a:xfrm>
          <a:off x="0" y="3200224"/>
          <a:ext cx="10515600" cy="5119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FDFC62-0FDF-404A-B91B-96D26849ECB4}">
      <dsp:nvSpPr>
        <dsp:cNvPr id="0" name=""/>
        <dsp:cNvSpPr/>
      </dsp:nvSpPr>
      <dsp:spPr>
        <a:xfrm>
          <a:off x="154872" y="3315419"/>
          <a:ext cx="281587" cy="2815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46AE4F-6334-4B52-A553-2CE1C177C622}">
      <dsp:nvSpPr>
        <dsp:cNvPr id="0" name=""/>
        <dsp:cNvSpPr/>
      </dsp:nvSpPr>
      <dsp:spPr>
        <a:xfrm>
          <a:off x="591332" y="3200224"/>
          <a:ext cx="4732020" cy="511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84" tIns="54184" rIns="54184" bIns="541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Validating the model</a:t>
          </a:r>
          <a:endParaRPr lang="en-US" sz="1600" kern="1200"/>
        </a:p>
      </dsp:txBody>
      <dsp:txXfrm>
        <a:off x="591332" y="3200224"/>
        <a:ext cx="4732020" cy="511976"/>
      </dsp:txXfrm>
    </dsp:sp>
    <dsp:sp modelId="{4055ED56-566D-4297-8EDB-697647F66BA3}">
      <dsp:nvSpPr>
        <dsp:cNvPr id="0" name=""/>
        <dsp:cNvSpPr/>
      </dsp:nvSpPr>
      <dsp:spPr>
        <a:xfrm>
          <a:off x="5323352" y="3200224"/>
          <a:ext cx="5192247" cy="511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84" tIns="54184" rIns="54184" bIns="5418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Confusion Matrix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Classification Report</a:t>
          </a:r>
        </a:p>
      </dsp:txBody>
      <dsp:txXfrm>
        <a:off x="5323352" y="3200224"/>
        <a:ext cx="5192247" cy="511976"/>
      </dsp:txXfrm>
    </dsp:sp>
    <dsp:sp modelId="{DFE4FED8-FD7C-4B37-9D01-6F0D2DD6F35E}">
      <dsp:nvSpPr>
        <dsp:cNvPr id="0" name=""/>
        <dsp:cNvSpPr/>
      </dsp:nvSpPr>
      <dsp:spPr>
        <a:xfrm>
          <a:off x="0" y="3840195"/>
          <a:ext cx="10515600" cy="5119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76414F-80CE-41C6-A6D2-B5478E1E1293}">
      <dsp:nvSpPr>
        <dsp:cNvPr id="0" name=""/>
        <dsp:cNvSpPr/>
      </dsp:nvSpPr>
      <dsp:spPr>
        <a:xfrm>
          <a:off x="154872" y="3955390"/>
          <a:ext cx="281587" cy="28158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968E8-FDE7-4B31-8062-B8E6350CBA57}">
      <dsp:nvSpPr>
        <dsp:cNvPr id="0" name=""/>
        <dsp:cNvSpPr/>
      </dsp:nvSpPr>
      <dsp:spPr>
        <a:xfrm>
          <a:off x="591332" y="3840195"/>
          <a:ext cx="9924267" cy="511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84" tIns="54184" rIns="54184" bIns="541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Cross Validation</a:t>
          </a:r>
          <a:endParaRPr lang="en-US" sz="1600" kern="1200"/>
        </a:p>
      </dsp:txBody>
      <dsp:txXfrm>
        <a:off x="591332" y="3840195"/>
        <a:ext cx="9924267" cy="511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BDCA6B-3C9C-4213-A0D9-30BD5F0B0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426302" cy="6858000"/>
          </a:xfrm>
          <a:custGeom>
            <a:avLst/>
            <a:gdLst>
              <a:gd name="connsiteX0" fmla="*/ 184095 w 8426302"/>
              <a:gd name="connsiteY0" fmla="*/ 6858000 h 6858000"/>
              <a:gd name="connsiteX1" fmla="*/ 8426302 w 8426302"/>
              <a:gd name="connsiteY1" fmla="*/ 6858000 h 6858000"/>
              <a:gd name="connsiteX2" fmla="*/ 8426302 w 8426302"/>
              <a:gd name="connsiteY2" fmla="*/ 0 h 6858000"/>
              <a:gd name="connsiteX3" fmla="*/ 2743435 w 8426302"/>
              <a:gd name="connsiteY3" fmla="*/ 0 h 6858000"/>
              <a:gd name="connsiteX4" fmla="*/ 2688451 w 8426302"/>
              <a:gd name="connsiteY4" fmla="*/ 37385 h 6858000"/>
              <a:gd name="connsiteX5" fmla="*/ 0 w 8426302"/>
              <a:gd name="connsiteY5" fmla="*/ 5321277 h 6858000"/>
              <a:gd name="connsiteX6" fmla="*/ 116943 w 8426302"/>
              <a:gd name="connsiteY6" fmla="*/ 65584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26302" h="6858000">
                <a:moveTo>
                  <a:pt x="184095" y="6858000"/>
                </a:moveTo>
                <a:lnTo>
                  <a:pt x="8426302" y="6858000"/>
                </a:lnTo>
                <a:lnTo>
                  <a:pt x="8426302" y="0"/>
                </a:lnTo>
                <a:lnTo>
                  <a:pt x="2743435" y="0"/>
                </a:lnTo>
                <a:lnTo>
                  <a:pt x="2688451" y="37385"/>
                </a:lnTo>
                <a:cubicBezTo>
                  <a:pt x="1058888" y="1225893"/>
                  <a:pt x="0" y="3149927"/>
                  <a:pt x="0" y="5321277"/>
                </a:cubicBezTo>
                <a:cubicBezTo>
                  <a:pt x="0" y="5744268"/>
                  <a:pt x="40184" y="6157873"/>
                  <a:pt x="116943" y="6558484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DA12F62-867F-4684-B28B-E085D09DC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8174932" cy="6858000"/>
          </a:xfrm>
          <a:custGeom>
            <a:avLst/>
            <a:gdLst>
              <a:gd name="connsiteX0" fmla="*/ 190266 w 8174932"/>
              <a:gd name="connsiteY0" fmla="*/ 6858000 h 6858000"/>
              <a:gd name="connsiteX1" fmla="*/ 8174932 w 8174932"/>
              <a:gd name="connsiteY1" fmla="*/ 6858000 h 6858000"/>
              <a:gd name="connsiteX2" fmla="*/ 8174932 w 8174932"/>
              <a:gd name="connsiteY2" fmla="*/ 0 h 6858000"/>
              <a:gd name="connsiteX3" fmla="*/ 2944847 w 8174932"/>
              <a:gd name="connsiteY3" fmla="*/ 0 h 6858000"/>
              <a:gd name="connsiteX4" fmla="*/ 2646373 w 8174932"/>
              <a:gd name="connsiteY4" fmla="*/ 196447 h 6858000"/>
              <a:gd name="connsiteX5" fmla="*/ 0 w 8174932"/>
              <a:gd name="connsiteY5" fmla="*/ 5321277 h 6858000"/>
              <a:gd name="connsiteX6" fmla="*/ 112445 w 8174932"/>
              <a:gd name="connsiteY6" fmla="*/ 65108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74932" h="6858000">
                <a:moveTo>
                  <a:pt x="190266" y="6858000"/>
                </a:moveTo>
                <a:lnTo>
                  <a:pt x="8174932" y="6858000"/>
                </a:lnTo>
                <a:lnTo>
                  <a:pt x="8174932" y="0"/>
                </a:lnTo>
                <a:lnTo>
                  <a:pt x="2944847" y="0"/>
                </a:lnTo>
                <a:lnTo>
                  <a:pt x="2646373" y="196447"/>
                </a:lnTo>
                <a:cubicBezTo>
                  <a:pt x="1044779" y="1335395"/>
                  <a:pt x="0" y="3206327"/>
                  <a:pt x="0" y="5321277"/>
                </a:cubicBezTo>
                <a:cubicBezTo>
                  <a:pt x="0" y="5727999"/>
                  <a:pt x="38639" y="6125696"/>
                  <a:pt x="112445" y="6510898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2" y="234110"/>
            <a:ext cx="5936370" cy="3466213"/>
          </a:xfrm>
        </p:spPr>
        <p:txBody>
          <a:bodyPr anchor="b">
            <a:normAutofit/>
          </a:bodyPr>
          <a:lstStyle/>
          <a:p>
            <a:pPr algn="l"/>
            <a:r>
              <a:rPr lang="en-US" sz="7200">
                <a:solidFill>
                  <a:srgbClr val="FFFFFF"/>
                </a:solidFill>
              </a:rPr>
              <a:t>Human Activity Recognition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4180354"/>
            <a:ext cx="5649289" cy="1279978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Building classification models for Recognizing the Human Activities Based on the Accelerometer Axial Data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32A9097-F571-4F23-BE74-7FF55F54A287}"/>
              </a:ext>
            </a:extLst>
          </p:cNvPr>
          <p:cNvSpPr txBox="1">
            <a:spLocks/>
          </p:cNvSpPr>
          <p:nvPr/>
        </p:nvSpPr>
        <p:spPr>
          <a:xfrm>
            <a:off x="1524000" y="5128952"/>
            <a:ext cx="9144000" cy="670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>
                <a:solidFill>
                  <a:schemeClr val="accent1">
                    <a:lumMod val="60000"/>
                    <a:lumOff val="40000"/>
                  </a:schemeClr>
                </a:solidFill>
              </a:rPr>
              <a:t>					Karthi Narendrababu Geetha</a:t>
            </a:r>
          </a:p>
          <a:p>
            <a:pPr algn="r"/>
            <a:r>
              <a:rPr lang="en-US" sz="2000">
                <a:solidFill>
                  <a:schemeClr val="accent1">
                    <a:lumMod val="60000"/>
                    <a:lumOff val="40000"/>
                  </a:schemeClr>
                </a:solidFill>
              </a:rPr>
              <a:t>S3835901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89DEDD2-2520-46AA-B892-2950C801B1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6419"/>
    </mc:Choice>
    <mc:Fallback>
      <p:transition spd="slow" advTm="26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629C2-1C96-4F82-AD50-39165434F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004732"/>
            <a:ext cx="6465287" cy="1324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Data Acquisition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E2D1B8-0887-4D2B-8C42-999040132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9BD3DD-6E94-4ABF-A568-F565E5D2A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66" y="1250276"/>
            <a:ext cx="3483526" cy="13962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A085277-BAF7-40CC-A608-B030CA969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FC4A85-806C-4794-9AF4-8C9F7048D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090338" y="1205751"/>
            <a:ext cx="2804299" cy="14852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4009F90-86BF-44AE-B0EB-D68140E0E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C8B7B8-CB8D-4601-A93A-1FB3D24DE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0415" y="1044793"/>
            <a:ext cx="2775335" cy="1807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FA5180-BBEA-4001-8DF6-3C87C4C81D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366" y="3575050"/>
            <a:ext cx="3483526" cy="175391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4254369-4B26-4D6A-A4CD-BE3438297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F010F6D-00CE-48D2-9A5E-44FC54891E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45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6849"/>
    </mc:Choice>
    <mc:Fallback>
      <p:transition spd="slow" advTm="56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A21D5-550F-4A2E-8179-7559C1880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EB99071-0AFA-40DB-A3AE-8BF0912E03A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365" y="1825625"/>
            <a:ext cx="5130882" cy="4176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79B26AB-863B-4B0F-BDAD-3A81EA0003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14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87"/>
    </mc:Choice>
    <mc:Fallback>
      <p:transition spd="slow" advTm="12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C138D-F943-4195-8E44-1D28B90BE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205" y="889462"/>
            <a:ext cx="10497589" cy="698269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Exploration - </a:t>
            </a:r>
            <a:r>
              <a:rPr lang="en-AU" dirty="0"/>
              <a:t>EXPLORING THE X, Y AND Z AXIS OF ACCELEROMETER:</a:t>
            </a:r>
            <a:br>
              <a:rPr lang="en-AU" dirty="0"/>
            </a:b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83B69A-6BF9-431B-B30E-5E72BACB7AD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013" y="1787965"/>
            <a:ext cx="6567207" cy="227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4EFC56-D57E-427E-9912-327E2450021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013" y="4066162"/>
            <a:ext cx="6567207" cy="227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8C38C11-79F8-48BC-974A-578306E7BA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66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23"/>
    </mc:Choice>
    <mc:Fallback>
      <p:transition spd="slow" advTm="49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5EE1D-BCD5-4161-9E3F-5EEBFF010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Data Modelling</a:t>
            </a:r>
            <a:endParaRPr lang="en-AU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C74EBD-C4E9-46B3-8DAB-5FF396BA1C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938137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7BD4CEF-03E0-42E7-A029-06DF845209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1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648"/>
    </mc:Choice>
    <mc:Fallback>
      <p:transition spd="slow" advTm="109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0128-5F39-40EB-AD30-F2A0F688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- K Nearest Neighbor Classification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996181-22CF-4A90-8355-65C5ECCCC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24066" y="1825625"/>
            <a:ext cx="5943868" cy="435133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FD1ADA-0925-4DE4-AD4B-32F49811E0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39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23"/>
    </mc:Choice>
    <mc:Fallback>
      <p:transition spd="slow" advTm="10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BFDC0-BE0F-4168-8932-EFCA463AC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– Decision Tree Classification</a:t>
            </a:r>
            <a:endParaRPr lang="en-AU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6E8666-E921-412C-8A97-10D33129F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36008" y="1825625"/>
            <a:ext cx="5319984" cy="435133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2756466-EB7F-41CE-848C-0E135740EC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13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99"/>
    </mc:Choice>
    <mc:Fallback>
      <p:transition spd="slow" advTm="12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465B2E-CA25-4A15-A111-460741414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 &amp; Recommendation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DB19A4E-4042-4BEE-B3D0-09954466A7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17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4802"/>
    </mc:Choice>
    <mc:Fallback>
      <p:transition spd="slow" advTm="34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D8F9D4-64B2-452C-ABA2-9C756FDC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6443BF3-494F-48C1-AD64-1D84E934C7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8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969"/>
    </mc:Choice>
    <mc:Fallback>
      <p:transition spd="slow" advTm="2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</Words>
  <Application>Microsoft Office PowerPoint</Application>
  <PresentationFormat>Widescreen</PresentationFormat>
  <Paragraphs>21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Human Activity Recognition</vt:lpstr>
      <vt:lpstr>Data Acquisition</vt:lpstr>
      <vt:lpstr>Data Preparation</vt:lpstr>
      <vt:lpstr>Data Exploration - EXPLORING THE X, Y AND Z AXIS OF ACCELEROMETER: </vt:lpstr>
      <vt:lpstr>Data Modelling</vt:lpstr>
      <vt:lpstr>Result - K Nearest Neighbor Classification</vt:lpstr>
      <vt:lpstr>Result – Decision Tree Classification</vt:lpstr>
      <vt:lpstr>Conclusion &amp; Recommendation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Activity Recognition</dc:title>
  <dc:creator>Karthi Narendrababu Geetha</dc:creator>
  <cp:lastModifiedBy>Karthi Narendrababu Geetha</cp:lastModifiedBy>
  <cp:revision>1</cp:revision>
  <dcterms:created xsi:type="dcterms:W3CDTF">2020-06-10T10:46:48Z</dcterms:created>
  <dcterms:modified xsi:type="dcterms:W3CDTF">2020-06-10T13:28:25Z</dcterms:modified>
</cp:coreProperties>
</file>